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3" r:id="rId4"/>
    <p:sldId id="282" r:id="rId5"/>
    <p:sldId id="284" r:id="rId6"/>
    <p:sldId id="285" r:id="rId7"/>
    <p:sldId id="279" r:id="rId8"/>
    <p:sldId id="280" r:id="rId9"/>
    <p:sldId id="281" r:id="rId10"/>
    <p:sldId id="286" r:id="rId11"/>
    <p:sldId id="28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09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0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84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6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4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2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2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8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41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54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96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9011-E770-42E7-947A-35E81B0761D4}" type="datetimeFigureOut">
              <a:rPr lang="nl-NL" smtClean="0"/>
              <a:t>6-2-2017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DE15-CB4A-4D75-A951-D53B42E46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3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49215" y="95819"/>
            <a:ext cx="4281578" cy="896218"/>
          </a:xfrm>
        </p:spPr>
        <p:txBody>
          <a:bodyPr>
            <a:normAutofit fontScale="90000"/>
          </a:bodyPr>
          <a:lstStyle/>
          <a:p>
            <a:r>
              <a:rPr lang="nl-N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Beton</a:t>
            </a:r>
            <a:endParaRPr lang="nl-N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221561" y="1261866"/>
            <a:ext cx="10691004" cy="51537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200" u="sng" dirty="0" smtClean="0"/>
              <a:t>Kunstmatig steenachtig materiaal </a:t>
            </a:r>
            <a:endParaRPr lang="nl-NL" dirty="0"/>
          </a:p>
          <a:p>
            <a:pPr algn="l"/>
            <a:r>
              <a:rPr lang="nl-NL" dirty="0" smtClean="0"/>
              <a:t>		(bouwmateriaal)</a:t>
            </a:r>
          </a:p>
          <a:p>
            <a:pPr algn="l"/>
            <a:endParaRPr lang="nl-NL" sz="1000" dirty="0" smtClean="0"/>
          </a:p>
          <a:p>
            <a:pPr marL="342900" indent="-342900" algn="l">
              <a:buFontTx/>
              <a:buChar char="-"/>
            </a:pPr>
            <a:r>
              <a:rPr lang="nl-NL" dirty="0" smtClean="0"/>
              <a:t>Water </a:t>
            </a:r>
            <a:r>
              <a:rPr lang="nl-NL" dirty="0"/>
              <a:t>(te veel water verzwakt het beton)</a:t>
            </a:r>
          </a:p>
          <a:p>
            <a:pPr marL="342900" indent="-342900" algn="l">
              <a:buFontTx/>
              <a:buChar char="-"/>
            </a:pPr>
            <a:r>
              <a:rPr lang="nl-NL" dirty="0" smtClean="0"/>
              <a:t>Bindmiddel, cement </a:t>
            </a:r>
            <a:r>
              <a:rPr lang="nl-NL" sz="1800" dirty="0" smtClean="0"/>
              <a:t>(verhardt als er water aan toegevoegd wordt)</a:t>
            </a:r>
          </a:p>
          <a:p>
            <a:pPr marL="342900" indent="-342900" algn="l">
              <a:buFontTx/>
              <a:buChar char="-"/>
            </a:pPr>
            <a:r>
              <a:rPr lang="nl-NL" dirty="0" smtClean="0"/>
              <a:t>Granulaten (zand, grind)</a:t>
            </a:r>
          </a:p>
          <a:p>
            <a:pPr marL="342900" indent="-342900" algn="l">
              <a:buFontTx/>
              <a:buChar char="-"/>
            </a:pPr>
            <a:r>
              <a:rPr lang="nl-NL" dirty="0" err="1" smtClean="0"/>
              <a:t>Één</a:t>
            </a:r>
            <a:r>
              <a:rPr lang="nl-NL" dirty="0" smtClean="0"/>
              <a:t> of meer toeslagmaterialen: 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- steenslag en vulstof </a:t>
            </a:r>
            <a:r>
              <a:rPr lang="nl-NL" sz="1800" dirty="0" smtClean="0"/>
              <a:t>(voor stevigheid) 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- luchtbelvormer </a:t>
            </a:r>
            <a:r>
              <a:rPr lang="nl-NL" sz="1900" dirty="0" smtClean="0"/>
              <a:t>(kan het beter tegen vorst)</a:t>
            </a:r>
          </a:p>
          <a:p>
            <a:pPr algn="l"/>
            <a:r>
              <a:rPr lang="nl-NL" dirty="0"/>
              <a:t>	</a:t>
            </a:r>
            <a:r>
              <a:rPr lang="nl-NL" dirty="0" smtClean="0"/>
              <a:t>- kleurpigmenten </a:t>
            </a:r>
          </a:p>
          <a:p>
            <a:pPr algn="l"/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2058" name="Picture 10" descr="Afbeeldingsresultaat voor gieter met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34" y="0"/>
            <a:ext cx="3634296" cy="242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a/a9/Kalabrien_Ricadi_Sandwellen_2129.jpg/1280px-Kalabrien_Ricadi_Sandwellen_2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34" y="3838754"/>
            <a:ext cx="3781245" cy="26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hoop gri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004" y="4416724"/>
            <a:ext cx="2645463" cy="24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beeldingsresultaat voor zak ce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70" y="2322139"/>
            <a:ext cx="2191409" cy="13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c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297" y="1592321"/>
            <a:ext cx="2855343" cy="19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beeldingsresultaat voor gekleurd be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36566"/>
            <a:ext cx="5869192" cy="11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8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fbeeldingsresultaat voor beton als decor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83" y="2786387"/>
            <a:ext cx="5437517" cy="40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fbeeldingsresultaat voor beton als decor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527" cy="433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3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betonnen bloemp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898"/>
            <a:ext cx="5477774" cy="53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9728" y="1049249"/>
            <a:ext cx="5555411" cy="459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u="sng" dirty="0" smtClean="0">
                <a:solidFill>
                  <a:prstClr val="black"/>
                </a:solidFill>
              </a:rPr>
              <a:t>Eigenschappen van beton</a:t>
            </a:r>
            <a:r>
              <a:rPr lang="nl-NL" sz="2400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prstClr val="black"/>
                </a:solidFill>
              </a:rPr>
              <a:t>na </a:t>
            </a:r>
            <a:r>
              <a:rPr lang="nl-NL" sz="2200" dirty="0" smtClean="0">
                <a:solidFill>
                  <a:prstClr val="black"/>
                </a:solidFill>
              </a:rPr>
              <a:t>uitharden lost het niet </a:t>
            </a:r>
            <a:r>
              <a:rPr lang="nl-NL" sz="2200" dirty="0" smtClean="0">
                <a:solidFill>
                  <a:prstClr val="black"/>
                </a:solidFill>
              </a:rPr>
              <a:t>meer </a:t>
            </a:r>
            <a:r>
              <a:rPr lang="nl-NL" sz="2200" dirty="0" smtClean="0">
                <a:solidFill>
                  <a:prstClr val="black"/>
                </a:solidFill>
              </a:rPr>
              <a:t>op in </a:t>
            </a:r>
            <a:r>
              <a:rPr lang="nl-NL" sz="2200" dirty="0" smtClean="0">
                <a:solidFill>
                  <a:prstClr val="black"/>
                </a:solidFill>
              </a:rPr>
              <a:t>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prstClr val="black"/>
                </a:solidFill>
              </a:rPr>
              <a:t>relatief </a:t>
            </a:r>
            <a:r>
              <a:rPr lang="nl-NL" sz="2200" dirty="0" smtClean="0">
                <a:solidFill>
                  <a:prstClr val="black"/>
                </a:solidFill>
              </a:rPr>
              <a:t>zwaar (van gewicht</a:t>
            </a:r>
            <a:r>
              <a:rPr lang="nl-NL" sz="2200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200" dirty="0" smtClean="0">
                <a:solidFill>
                  <a:prstClr val="black"/>
                </a:solidFill>
              </a:rPr>
              <a:t>broos </a:t>
            </a:r>
            <a:r>
              <a:rPr lang="nl-NL" sz="2200" dirty="0" smtClean="0">
                <a:solidFill>
                  <a:prstClr val="black"/>
                </a:solidFill>
              </a:rPr>
              <a:t>(breekbaar)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>
                <a:solidFill>
                  <a:prstClr val="black"/>
                </a:solidFill>
              </a:rPr>
              <a:t>	</a:t>
            </a:r>
            <a:endParaRPr lang="nl-NL" sz="22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>
                <a:solidFill>
                  <a:prstClr val="black"/>
                </a:solidFill>
              </a:rPr>
              <a:t>	</a:t>
            </a:r>
            <a:endParaRPr lang="nl-NL" sz="22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>
                <a:solidFill>
                  <a:prstClr val="black"/>
                </a:solidFill>
              </a:rPr>
              <a:t>Bij het werken met cement gebruik maken van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>
                <a:solidFill>
                  <a:prstClr val="black"/>
                </a:solidFill>
              </a:rPr>
              <a:t>handschoenen (</a:t>
            </a:r>
            <a:r>
              <a:rPr lang="nl-NL" sz="2200" dirty="0" smtClean="0">
                <a:solidFill>
                  <a:prstClr val="black"/>
                </a:solidFill>
              </a:rPr>
              <a:t>	</a:t>
            </a:r>
            <a:r>
              <a:rPr lang="nl-NL" sz="2200" dirty="0" smtClean="0">
                <a:solidFill>
                  <a:prstClr val="black"/>
                </a:solidFill>
              </a:rPr>
              <a:t>i.v.m. reactie op de huid)</a:t>
            </a:r>
            <a:r>
              <a:rPr lang="nl-NL" sz="2200" dirty="0" smtClean="0">
                <a:solidFill>
                  <a:prstClr val="black"/>
                </a:solidFill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9218" name="Picture 2" descr="Afbeeldingsresultaat voor stoept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39" y="920812"/>
            <a:ext cx="6696973" cy="52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2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990" y="255618"/>
            <a:ext cx="4191043" cy="2522088"/>
          </a:xfrm>
        </p:spPr>
        <p:txBody>
          <a:bodyPr/>
          <a:lstStyle/>
          <a:p>
            <a:r>
              <a:rPr lang="nl-NL" u="sng" dirty="0" smtClean="0"/>
              <a:t>Toepassingen van beton:</a:t>
            </a:r>
          </a:p>
          <a:p>
            <a:pPr marL="0" indent="0">
              <a:buNone/>
            </a:pPr>
            <a:endParaRPr lang="nl-NL" sz="8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In de bouw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</a:t>
            </a:r>
            <a:r>
              <a:rPr lang="nl-NL" dirty="0" smtClean="0"/>
              <a:t>n interieurs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A</a:t>
            </a:r>
            <a:r>
              <a:rPr lang="nl-NL" dirty="0" smtClean="0"/>
              <a:t>ls decoratie </a:t>
            </a:r>
            <a:endParaRPr lang="nl-NL" dirty="0"/>
          </a:p>
        </p:txBody>
      </p:sp>
      <p:pic>
        <p:nvPicPr>
          <p:cNvPr id="4098" name="Picture 2" descr="Afbeeldingsresultaat voor beton beki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35" y="-248615"/>
            <a:ext cx="5057828" cy="33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beton in interi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061"/>
            <a:ext cx="3314395" cy="396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beton in interie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80" y="3747475"/>
            <a:ext cx="2335943" cy="31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beton in interi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72" y="4135826"/>
            <a:ext cx="3629565" cy="27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beton stor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273" y="1221762"/>
            <a:ext cx="3788569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70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beton stort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94205" cy="352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beton sto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732" y="1"/>
            <a:ext cx="3919268" cy="39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beton bekis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97" y="2516339"/>
            <a:ext cx="3536531" cy="26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62035" y="1"/>
            <a:ext cx="5821393" cy="2257305"/>
          </a:xfrm>
        </p:spPr>
        <p:txBody>
          <a:bodyPr>
            <a:normAutofit/>
          </a:bodyPr>
          <a:lstStyle/>
          <a:p>
            <a:r>
              <a:rPr lang="nl-NL" sz="3200" u="sng" dirty="0" smtClean="0"/>
              <a:t>Bouw:</a:t>
            </a:r>
            <a:br>
              <a:rPr lang="nl-NL" sz="3200" u="sng" dirty="0" smtClean="0"/>
            </a:br>
            <a:r>
              <a:rPr lang="nl-NL" sz="3200" u="sng" dirty="0"/>
              <a:t/>
            </a:r>
            <a:br>
              <a:rPr lang="nl-NL" sz="3200" u="sng" dirty="0"/>
            </a:br>
            <a:r>
              <a:rPr lang="nl-NL" sz="3200" dirty="0" smtClean="0"/>
              <a:t>- Bekisting:</a:t>
            </a:r>
            <a:endParaRPr lang="nl-NL" sz="3200" dirty="0"/>
          </a:p>
        </p:txBody>
      </p:sp>
      <p:pic>
        <p:nvPicPr>
          <p:cNvPr id="3086" name="Picture 14" descr="Afbeeldingsresultaat voor gekleurd be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25" y="40005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beton stor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368"/>
            <a:ext cx="3864634" cy="24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080104" y="2794759"/>
            <a:ext cx="2112034" cy="745047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smtClean="0"/>
              <a:t>Interieur:</a:t>
            </a:r>
            <a:endParaRPr lang="nl-NL" u="sng" dirty="0"/>
          </a:p>
        </p:txBody>
      </p:sp>
      <p:pic>
        <p:nvPicPr>
          <p:cNvPr id="6146" name="Picture 2" descr="Afbeeldingsresultaat voor beton in interie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2138" cy="27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beton in interi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27" y="4076700"/>
            <a:ext cx="3442473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beton in interi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29" y="0"/>
            <a:ext cx="3445534" cy="34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beton in interi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8208"/>
            <a:ext cx="3545157" cy="35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Afbeeldingsresultaat voor beton in interieur"/>
          <p:cNvSpPr>
            <a:spLocks noChangeAspect="1" noChangeArrowheads="1"/>
          </p:cNvSpPr>
          <p:nvPr/>
        </p:nvSpPr>
        <p:spPr bwMode="auto">
          <a:xfrm>
            <a:off x="155575" y="-2332038"/>
            <a:ext cx="7248525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837" y="3883747"/>
            <a:ext cx="4416725" cy="2959206"/>
          </a:xfrm>
          <a:prstGeom prst="rect">
            <a:avLst/>
          </a:prstGeom>
        </p:spPr>
      </p:pic>
      <p:pic>
        <p:nvPicPr>
          <p:cNvPr id="6158" name="Picture 14" descr="Afbeeldingsresultaat voor beton in interie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03" y="-427493"/>
            <a:ext cx="3319104" cy="44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6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Afbeeldingsresultaat voor beton als decor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05" y="3092390"/>
            <a:ext cx="312906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097" y="3624433"/>
            <a:ext cx="2094781" cy="624277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smtClean="0"/>
              <a:t>Decoratie: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Afbeeldingsresultaat voor beton in interi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87"/>
            <a:ext cx="2440976" cy="33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beton in interi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fbeeldingsresultaat voor beton in interi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68" y="4953000"/>
            <a:ext cx="6000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fbeeldingsresultaat voor beton in interie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38" y="0"/>
            <a:ext cx="3312244" cy="17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fbeeldingsresultaat voor beton in interie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5" y="-905413"/>
            <a:ext cx="2141516" cy="28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Afbeeldingsresultaat voor beton als decorat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77" y="2031911"/>
            <a:ext cx="3643223" cy="48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fbeeldingsresultaat voor beton ornament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71" y="1745577"/>
            <a:ext cx="2088149" cy="27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Afbeeldingsresultaat voor beton ornament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52" y="4625705"/>
            <a:ext cx="2352555" cy="23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4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Afbeeldingsresultaat voor betonnen bloem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71" y="3403299"/>
            <a:ext cx="48768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ondergronden bloem be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6994"/>
            <a:ext cx="3071004" cy="307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977" y="63200"/>
            <a:ext cx="5545347" cy="1116937"/>
          </a:xfrm>
        </p:spPr>
        <p:txBody>
          <a:bodyPr>
            <a:normAutofit fontScale="90000"/>
          </a:bodyPr>
          <a:lstStyle/>
          <a:p>
            <a:r>
              <a:rPr lang="nl-NL" u="sng" dirty="0" smtClean="0"/>
              <a:t>Ondergronden van beton</a:t>
            </a:r>
            <a:endParaRPr lang="nl-NL" u="sng" dirty="0"/>
          </a:p>
        </p:txBody>
      </p:sp>
      <p:pic>
        <p:nvPicPr>
          <p:cNvPr id="10242" name="Picture 2" descr="Afbeeldingsresultaat voor ondergronden bloem be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741"/>
            <a:ext cx="4657965" cy="29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fbeeldingsresultaat voor betonnen bloem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16" y="4901836"/>
            <a:ext cx="31337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fbeeldingsresultaat voor betonnen bloemp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63" y="3721699"/>
            <a:ext cx="2782617" cy="31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betonnen bloemp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08" y="155275"/>
            <a:ext cx="3531467" cy="470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Afbeeldingsresultaat voor betonnen bloemp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276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2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betonnen bloemp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7555" cy="3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betonnen bloem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40" y="0"/>
            <a:ext cx="5549660" cy="34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fbeeldingsresultaat voor betonnen bloem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1" y="3571337"/>
            <a:ext cx="4425351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betonnen bloemp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75" y="3571337"/>
            <a:ext cx="6373525" cy="352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5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Afbeeldingsresultaat voor betonnen bloem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16" y="-414068"/>
            <a:ext cx="3277124" cy="32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8762" y="3453441"/>
            <a:ext cx="2216988" cy="59522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Zelf maken:</a:t>
            </a:r>
            <a:endParaRPr lang="nl-NL" dirty="0"/>
          </a:p>
        </p:txBody>
      </p:sp>
      <p:pic>
        <p:nvPicPr>
          <p:cNvPr id="7170" name="Picture 2" descr="Afbeeldingsresultaat voor beton als decora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1710" cy="404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beton als decorat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9384"/>
            <a:ext cx="2070340" cy="27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fbeeldingsresultaat voor beton als decorat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64" y="2630590"/>
            <a:ext cx="4790536" cy="42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fbeeldingsresultaat voor beton als decorat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83" y="4079384"/>
            <a:ext cx="2605027" cy="27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440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53</Words>
  <Application>Microsoft Office PowerPoint</Application>
  <PresentationFormat>Breedbeeld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Beton</vt:lpstr>
      <vt:lpstr>PowerPoint-presentatie</vt:lpstr>
      <vt:lpstr>PowerPoint-presentatie</vt:lpstr>
      <vt:lpstr>Bouw:  - Bekisting:</vt:lpstr>
      <vt:lpstr>PowerPoint-presentatie</vt:lpstr>
      <vt:lpstr>PowerPoint-presentatie</vt:lpstr>
      <vt:lpstr>Ondergronden van beton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Metaal in de bloemenbranche</dc:title>
  <dc:creator>A den Haan</dc:creator>
  <cp:lastModifiedBy>Jacintha Westerink</cp:lastModifiedBy>
  <cp:revision>49</cp:revision>
  <dcterms:created xsi:type="dcterms:W3CDTF">2015-03-21T17:10:10Z</dcterms:created>
  <dcterms:modified xsi:type="dcterms:W3CDTF">2017-02-06T09:17:50Z</dcterms:modified>
</cp:coreProperties>
</file>